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305" r:id="rId3"/>
    <p:sldId id="306" r:id="rId4"/>
    <p:sldId id="307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47" autoAdjust="0"/>
    <p:restoredTop sz="94660"/>
  </p:normalViewPr>
  <p:slideViewPr>
    <p:cSldViewPr>
      <p:cViewPr varScale="1">
        <p:scale>
          <a:sx n="102" d="100"/>
          <a:sy n="102" d="100"/>
        </p:scale>
        <p:origin x="64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1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39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52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39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62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276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88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24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22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18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04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09634-E7AD-423D-BB1E-00A231D2831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59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971600" y="476672"/>
            <a:ext cx="3404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rgbClr val="7030A0"/>
                </a:solidFill>
              </a:rPr>
              <a:t>Wachtwoord wijzigen</a:t>
            </a:r>
            <a:endParaRPr lang="nl-NL" sz="2800" b="1" dirty="0">
              <a:solidFill>
                <a:srgbClr val="7030A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835696" y="2636912"/>
            <a:ext cx="64600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1" dirty="0" smtClean="0"/>
              <a:t>Inloggen op  schoolcomputer met aangereikte gegevens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1" dirty="0" smtClean="0"/>
              <a:t>Ga naar Internet Explorer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1" dirty="0" smtClean="0"/>
              <a:t>Ga naar www.mijnhelicon.nl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67404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5" y="620688"/>
            <a:ext cx="5274587" cy="3024336"/>
          </a:xfrm>
          <a:prstGeom prst="rect">
            <a:avLst/>
          </a:prstGeom>
        </p:spPr>
      </p:pic>
      <p:sp>
        <p:nvSpPr>
          <p:cNvPr id="6" name="Pijl-omhoog 5"/>
          <p:cNvSpPr/>
          <p:nvPr/>
        </p:nvSpPr>
        <p:spPr>
          <a:xfrm>
            <a:off x="3730406" y="3429000"/>
            <a:ext cx="765084" cy="1800200"/>
          </a:xfrm>
          <a:prstGeom prst="upArrow">
            <a:avLst>
              <a:gd name="adj1" fmla="val 50000"/>
              <a:gd name="adj2" fmla="val 532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2843808" y="551723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Kies het groene pictogram met het slotje.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303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052736"/>
            <a:ext cx="6841715" cy="2658550"/>
          </a:xfrm>
          <a:prstGeom prst="rect">
            <a:avLst/>
          </a:prstGeom>
        </p:spPr>
      </p:pic>
      <p:sp>
        <p:nvSpPr>
          <p:cNvPr id="3" name="Pijl-omhoog 2"/>
          <p:cNvSpPr/>
          <p:nvPr/>
        </p:nvSpPr>
        <p:spPr>
          <a:xfrm>
            <a:off x="2267744" y="2132856"/>
            <a:ext cx="720080" cy="20882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1835696" y="436510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Kies: Wachtwoord wijzigen.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552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075" y="981983"/>
            <a:ext cx="5798206" cy="5629653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547664" y="11663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Volg de instructies..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9783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32</Words>
  <Application>Microsoft Office PowerPoint</Application>
  <PresentationFormat>Diavoorstelling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helicon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willem</dc:creator>
  <cp:lastModifiedBy>Patrick Becks</cp:lastModifiedBy>
  <cp:revision>16</cp:revision>
  <dcterms:created xsi:type="dcterms:W3CDTF">2013-06-10T11:25:38Z</dcterms:created>
  <dcterms:modified xsi:type="dcterms:W3CDTF">2018-04-16T09:26:23Z</dcterms:modified>
</cp:coreProperties>
</file>